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90" r:id="rId4"/>
    <p:sldId id="293" r:id="rId5"/>
    <p:sldId id="294" r:id="rId6"/>
    <p:sldId id="295" r:id="rId7"/>
    <p:sldId id="283" r:id="rId8"/>
    <p:sldId id="289" r:id="rId9"/>
    <p:sldId id="284" r:id="rId10"/>
    <p:sldId id="266" r:id="rId11"/>
    <p:sldId id="291" r:id="rId12"/>
    <p:sldId id="287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59"/>
    <p:restoredTop sz="94767"/>
  </p:normalViewPr>
  <p:slideViewPr>
    <p:cSldViewPr snapToGrid="0" snapToObjects="1">
      <p:cViewPr varScale="1">
        <p:scale>
          <a:sx n="69" d="100"/>
          <a:sy n="69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580A90-D4A9-B346-BC2E-5877AE7B3813}" type="datetimeFigureOut">
              <a:rPr lang="nl-NL" smtClean="0"/>
              <a:t>6-6-2018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C40D0A-01F4-5047-8F7A-0F25B20403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1023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Klikken om de titelstijl van het model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Klikken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95A54-67F5-BA42-BB80-87995A521083}" type="datetimeFigureOut">
              <a:rPr lang="nl-NL" smtClean="0"/>
              <a:t>6-6-2018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0D050-A94E-6E4D-AC48-3234034C45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874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Klikken om de titelstijl van het model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95A54-67F5-BA42-BB80-87995A521083}" type="datetimeFigureOut">
              <a:rPr lang="nl-NL" smtClean="0"/>
              <a:t>6-6-2018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0D050-A94E-6E4D-AC48-3234034C45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3469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Klikken om de titelstijl van het model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95A54-67F5-BA42-BB80-87995A521083}" type="datetimeFigureOut">
              <a:rPr lang="nl-NL" smtClean="0"/>
              <a:t>6-6-2018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0D050-A94E-6E4D-AC48-3234034C45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6939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Klikken om de titelstijl van het model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95A54-67F5-BA42-BB80-87995A521083}" type="datetimeFigureOut">
              <a:rPr lang="nl-NL" smtClean="0"/>
              <a:t>6-6-2018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0D050-A94E-6E4D-AC48-3234034C45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8244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Klikken om de titelstijl van het model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95A54-67F5-BA42-BB80-87995A521083}" type="datetimeFigureOut">
              <a:rPr lang="nl-NL" smtClean="0"/>
              <a:t>6-6-2018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0D050-A94E-6E4D-AC48-3234034C45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4148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Klikken om de titelstijl van het model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95A54-67F5-BA42-BB80-87995A521083}" type="datetimeFigureOut">
              <a:rPr lang="nl-NL" smtClean="0"/>
              <a:t>6-6-2018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0D050-A94E-6E4D-AC48-3234034C45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9966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Klikken om de titelstijl van het model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95A54-67F5-BA42-BB80-87995A521083}" type="datetimeFigureOut">
              <a:rPr lang="nl-NL" smtClean="0"/>
              <a:t>6-6-2018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0D050-A94E-6E4D-AC48-3234034C45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5149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Klikken om de titelstijl van het model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95A54-67F5-BA42-BB80-87995A521083}" type="datetimeFigureOut">
              <a:rPr lang="nl-NL" smtClean="0"/>
              <a:t>6-6-2018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0D050-A94E-6E4D-AC48-3234034C45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9470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95A54-67F5-BA42-BB80-87995A521083}" type="datetimeFigureOut">
              <a:rPr lang="nl-NL" smtClean="0"/>
              <a:t>6-6-2018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0D050-A94E-6E4D-AC48-3234034C45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1719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Klikken om de titelstijl van het model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95A54-67F5-BA42-BB80-87995A521083}" type="datetimeFigureOut">
              <a:rPr lang="nl-NL" smtClean="0"/>
              <a:t>6-6-2018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0D050-A94E-6E4D-AC48-3234034C45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9746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Klikken om de titelstijl van het model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95A54-67F5-BA42-BB80-87995A521083}" type="datetimeFigureOut">
              <a:rPr lang="nl-NL" smtClean="0"/>
              <a:t>6-6-2018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0D050-A94E-6E4D-AC48-3234034C45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703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Klikken om de titelstijl van het model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95A54-67F5-BA42-BB80-87995A521083}" type="datetimeFigureOut">
              <a:rPr lang="nl-NL" smtClean="0"/>
              <a:t>6-6-2018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0D050-A94E-6E4D-AC48-3234034C45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113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2060"/>
                </a:solidFill>
              </a:rPr>
              <a:t>Voortplanting 2</a:t>
            </a:r>
            <a:endParaRPr lang="nl-NL" dirty="0">
              <a:solidFill>
                <a:srgbClr val="002060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Paraveterinair, leerjaar 1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3268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2060"/>
                </a:solidFill>
              </a:rPr>
              <a:t>Opdracht</a:t>
            </a:r>
            <a:endParaRPr lang="nl-NL" dirty="0">
              <a:solidFill>
                <a:srgbClr val="00206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Hormonen-poster</a:t>
            </a:r>
          </a:p>
          <a:p>
            <a:r>
              <a:rPr lang="nl-NL" smtClean="0"/>
              <a:t>Maak in </a:t>
            </a:r>
            <a:r>
              <a:rPr lang="nl-NL" dirty="0" smtClean="0"/>
              <a:t>een poster waarin je:</a:t>
            </a:r>
          </a:p>
          <a:p>
            <a:pPr lvl="1"/>
            <a:r>
              <a:rPr lang="nl-NL" dirty="0" smtClean="0"/>
              <a:t>Links alle voortplantings</a:t>
            </a:r>
            <a:r>
              <a:rPr lang="nl-NL" dirty="0"/>
              <a:t>-</a:t>
            </a:r>
            <a:r>
              <a:rPr lang="nl-NL" dirty="0" smtClean="0"/>
              <a:t>hormonen van het vrouwelijk dier </a:t>
            </a:r>
            <a:r>
              <a:rPr lang="nl-NL" sz="2000" dirty="0" smtClean="0"/>
              <a:t>(naam + wat het doet)</a:t>
            </a:r>
          </a:p>
          <a:p>
            <a:pPr lvl="1"/>
            <a:r>
              <a:rPr lang="nl-NL" dirty="0" smtClean="0"/>
              <a:t>Rechts alle </a:t>
            </a:r>
            <a:r>
              <a:rPr lang="nl-NL" dirty="0"/>
              <a:t>voortplantings-hormonen </a:t>
            </a:r>
            <a:r>
              <a:rPr lang="nl-NL" dirty="0" smtClean="0"/>
              <a:t>het mannelijk dier</a:t>
            </a:r>
            <a:r>
              <a:rPr lang="nl-NL" sz="2000" dirty="0" smtClean="0"/>
              <a:t> </a:t>
            </a:r>
            <a:r>
              <a:rPr lang="nl-NL" sz="2000" dirty="0"/>
              <a:t>(naam + wat het doet</a:t>
            </a:r>
            <a:r>
              <a:rPr lang="nl-NL" sz="2000" dirty="0" smtClean="0"/>
              <a:t>)</a:t>
            </a:r>
            <a:endParaRPr lang="nl-NL" dirty="0" smtClean="0"/>
          </a:p>
          <a:p>
            <a:pPr lvl="1"/>
            <a:r>
              <a:rPr lang="nl-NL" dirty="0" smtClean="0"/>
              <a:t>Tekeningen van het geslachtsapparaat (anatomie) </a:t>
            </a:r>
          </a:p>
        </p:txBody>
      </p:sp>
    </p:spTree>
    <p:extLst>
      <p:ext uri="{BB962C8B-B14F-4D97-AF65-F5344CB8AC3E}">
        <p14:creationId xmlns:p14="http://schemas.microsoft.com/office/powerpoint/2010/main" val="16931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2060"/>
                </a:solidFill>
              </a:rPr>
              <a:t>Wat moet je sowieso kennen voor de toets?</a:t>
            </a:r>
            <a:endParaRPr lang="nl-NL" dirty="0">
              <a:solidFill>
                <a:srgbClr val="00206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 smtClean="0"/>
              <a:t>Spieren / weefsels / botten / gewrichten</a:t>
            </a:r>
          </a:p>
          <a:p>
            <a:r>
              <a:rPr lang="nl-NL" dirty="0" smtClean="0"/>
              <a:t>Verteringsstelsel / Maagdarmkanaal</a:t>
            </a:r>
          </a:p>
          <a:p>
            <a:r>
              <a:rPr lang="nl-NL" dirty="0" smtClean="0"/>
              <a:t>Grote en kleine bloedsomloop</a:t>
            </a:r>
          </a:p>
          <a:p>
            <a:r>
              <a:rPr lang="nl-NL" dirty="0" smtClean="0"/>
              <a:t>Ziekten (presentaties van elkaar)</a:t>
            </a:r>
          </a:p>
          <a:p>
            <a:r>
              <a:rPr lang="nl-NL" dirty="0" smtClean="0"/>
              <a:t>Ziekteverwekkers</a:t>
            </a:r>
          </a:p>
          <a:p>
            <a:r>
              <a:rPr lang="nl-NL" dirty="0" smtClean="0"/>
              <a:t>Vaccinatieschema hond en kat</a:t>
            </a:r>
          </a:p>
          <a:p>
            <a:r>
              <a:rPr lang="nl-NL" dirty="0" smtClean="0"/>
              <a:t>Verbandleer</a:t>
            </a:r>
          </a:p>
          <a:p>
            <a:r>
              <a:rPr lang="nl-NL" dirty="0" smtClean="0"/>
              <a:t>Shock / Gezondheidscheck / Temperatuur en ademhalingsfrequentie</a:t>
            </a:r>
          </a:p>
          <a:p>
            <a:r>
              <a:rPr lang="nl-NL" dirty="0" smtClean="0"/>
              <a:t>Voortplantingsorgaan</a:t>
            </a:r>
          </a:p>
          <a:p>
            <a:r>
              <a:rPr lang="nl-NL" dirty="0"/>
              <a:t>V</a:t>
            </a:r>
            <a:r>
              <a:rPr lang="nl-NL" dirty="0" smtClean="0"/>
              <a:t>oortplantingshormonen</a:t>
            </a:r>
          </a:p>
          <a:p>
            <a:r>
              <a:rPr lang="nl-NL" dirty="0" smtClean="0"/>
              <a:t>Loopsheid cyclus</a:t>
            </a:r>
          </a:p>
          <a:p>
            <a:r>
              <a:rPr lang="nl-NL" dirty="0" smtClean="0"/>
              <a:t>Castratie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7133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2060"/>
                </a:solidFill>
              </a:rPr>
              <a:t>Volgende week</a:t>
            </a:r>
            <a:endParaRPr lang="nl-NL" dirty="0">
              <a:solidFill>
                <a:srgbClr val="00206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Castratie</a:t>
            </a:r>
          </a:p>
          <a:p>
            <a:r>
              <a:rPr lang="nl-NL" dirty="0" smtClean="0"/>
              <a:t>Herhaling </a:t>
            </a:r>
          </a:p>
        </p:txBody>
      </p:sp>
    </p:spTree>
    <p:extLst>
      <p:ext uri="{BB962C8B-B14F-4D97-AF65-F5344CB8AC3E}">
        <p14:creationId xmlns:p14="http://schemas.microsoft.com/office/powerpoint/2010/main" val="1149379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2060"/>
                </a:solidFill>
              </a:rPr>
              <a:t>Inhoud</a:t>
            </a:r>
            <a:endParaRPr lang="nl-NL" dirty="0">
              <a:solidFill>
                <a:srgbClr val="00206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Bronst (loopsheid) en hormonen</a:t>
            </a:r>
          </a:p>
          <a:p>
            <a:r>
              <a:rPr lang="nl-NL" dirty="0" smtClean="0"/>
              <a:t>Anatomie voortplantingsorgaan hond </a:t>
            </a:r>
          </a:p>
          <a:p>
            <a:r>
              <a:rPr lang="nl-NL" dirty="0" smtClean="0"/>
              <a:t>Opdracht</a:t>
            </a:r>
          </a:p>
          <a:p>
            <a:endParaRPr lang="nl-NL" dirty="0"/>
          </a:p>
          <a:p>
            <a:r>
              <a:rPr lang="nl-NL" dirty="0" smtClean="0"/>
              <a:t>Wat komt er in de toets?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18920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2060"/>
                </a:solidFill>
              </a:rPr>
              <a:t>Loopsheid</a:t>
            </a:r>
            <a:endParaRPr lang="nl-NL" dirty="0">
              <a:solidFill>
                <a:srgbClr val="00206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Cyclus </a:t>
            </a:r>
            <a:r>
              <a:rPr lang="nl-NL" dirty="0"/>
              <a:t>van zes maanden, onder te verdelen in:</a:t>
            </a:r>
          </a:p>
          <a:p>
            <a:pPr lvl="1"/>
            <a:r>
              <a:rPr lang="nl-NL" sz="2800" dirty="0"/>
              <a:t>Pro-oestrus</a:t>
            </a:r>
          </a:p>
          <a:p>
            <a:pPr lvl="1"/>
            <a:r>
              <a:rPr lang="nl-NL" sz="2800" dirty="0"/>
              <a:t>Oestrus</a:t>
            </a:r>
          </a:p>
          <a:p>
            <a:pPr lvl="1"/>
            <a:r>
              <a:rPr lang="nl-NL" sz="2800" dirty="0" err="1"/>
              <a:t>Metoestrus</a:t>
            </a:r>
            <a:endParaRPr lang="nl-NL" sz="2800" dirty="0"/>
          </a:p>
          <a:p>
            <a:pPr lvl="1"/>
            <a:r>
              <a:rPr lang="nl-NL" sz="2800" dirty="0" err="1"/>
              <a:t>Anoestrus</a:t>
            </a:r>
            <a:endParaRPr lang="nl-NL" sz="28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8697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2060"/>
                </a:solidFill>
              </a:rPr>
              <a:t>Hormonen</a:t>
            </a:r>
            <a:endParaRPr lang="nl-NL" dirty="0">
              <a:solidFill>
                <a:srgbClr val="00206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 descr="hormonale cycluskop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27375" y="1401926"/>
            <a:ext cx="3845652" cy="5456074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1825625"/>
            <a:ext cx="4762500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81376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Picture 2" descr="http://www.worldwidebase.com/doggybase/voorplanting-tee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25823" y="0"/>
            <a:ext cx="6183885" cy="67054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77932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2060"/>
                </a:solidFill>
              </a:rPr>
              <a:t>Anatomie</a:t>
            </a:r>
            <a:endParaRPr lang="nl-NL" dirty="0">
              <a:solidFill>
                <a:srgbClr val="00206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Mannelijk geslachtsorgaan (reu)</a:t>
            </a:r>
          </a:p>
          <a:p>
            <a:r>
              <a:rPr lang="nl-NL" dirty="0" smtClean="0"/>
              <a:t>Vrouwelijk geslachtsorgaan (teef)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8834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88" y="31259"/>
            <a:ext cx="11636493" cy="6826742"/>
          </a:xfrm>
        </p:spPr>
      </p:pic>
    </p:spTree>
    <p:extLst>
      <p:ext uri="{BB962C8B-B14F-4D97-AF65-F5344CB8AC3E}">
        <p14:creationId xmlns:p14="http://schemas.microsoft.com/office/powerpoint/2010/main" val="52948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6181" y="-514108"/>
            <a:ext cx="9337964" cy="8145884"/>
          </a:xfrm>
        </p:spPr>
      </p:pic>
    </p:spTree>
    <p:extLst>
      <p:ext uri="{BB962C8B-B14F-4D97-AF65-F5344CB8AC3E}">
        <p14:creationId xmlns:p14="http://schemas.microsoft.com/office/powerpoint/2010/main" val="113642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043" y="365125"/>
            <a:ext cx="10139964" cy="6191524"/>
          </a:xfrm>
        </p:spPr>
      </p:pic>
    </p:spTree>
    <p:extLst>
      <p:ext uri="{BB962C8B-B14F-4D97-AF65-F5344CB8AC3E}">
        <p14:creationId xmlns:p14="http://schemas.microsoft.com/office/powerpoint/2010/main" val="126204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821</TotalTime>
  <Words>145</Words>
  <Application>Microsoft Office PowerPoint</Application>
  <PresentationFormat>Breedbeeld</PresentationFormat>
  <Paragraphs>40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Office-thema</vt:lpstr>
      <vt:lpstr>Voortplanting 2</vt:lpstr>
      <vt:lpstr>Inhoud</vt:lpstr>
      <vt:lpstr>Loopsheid</vt:lpstr>
      <vt:lpstr>Hormonen</vt:lpstr>
      <vt:lpstr>PowerPoint-presentatie</vt:lpstr>
      <vt:lpstr>Anatomie</vt:lpstr>
      <vt:lpstr>PowerPoint-presentatie</vt:lpstr>
      <vt:lpstr>PowerPoint-presentatie</vt:lpstr>
      <vt:lpstr>PowerPoint-presentatie</vt:lpstr>
      <vt:lpstr>Opdracht</vt:lpstr>
      <vt:lpstr>Wat moet je sowieso kennen voor de toets?</vt:lpstr>
      <vt:lpstr>Volgende week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EHBO</dc:title>
  <dc:creator>Sabine Timmer</dc:creator>
  <cp:lastModifiedBy>Sabine Timmer</cp:lastModifiedBy>
  <cp:revision>29</cp:revision>
  <dcterms:created xsi:type="dcterms:W3CDTF">2018-05-29T18:05:18Z</dcterms:created>
  <dcterms:modified xsi:type="dcterms:W3CDTF">2018-06-06T08:37:39Z</dcterms:modified>
</cp:coreProperties>
</file>